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3" r:id="rId4"/>
    <p:sldId id="284" r:id="rId5"/>
    <p:sldId id="28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5077" y="111960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讚美天父萬福根源 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to god, the father, praise be given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5516" y="356191"/>
            <a:ext cx="9899096" cy="61456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讚美天父萬福根源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lo Thi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-Pe ban-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kun-goan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Candara" panose="020E0502030303020204" pitchFamily="34" charset="0"/>
                <a:ea typeface="DFKai-SB" panose="03000509000000000000" pitchFamily="65" charset="-120"/>
              </a:rPr>
              <a:t>權能極大仁愛完全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-ai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oan-choan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latin typeface="Candara" panose="020E0502030303020204" pitchFamily="34" charset="0"/>
              </a:rPr>
              <a:t>Praise Father God Fount of all good,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Mighty in </a:t>
            </a:r>
            <a:r>
              <a:rPr lang="en-US" altLang="zh-TW" sz="3500" b="1" dirty="0" err="1">
                <a:latin typeface="Candara" panose="020E0502030303020204" pitchFamily="34" charset="0"/>
              </a:rPr>
              <a:t>pow’r</a:t>
            </a:r>
            <a:r>
              <a:rPr lang="en-US" altLang="zh-TW" sz="3500" b="1" dirty="0">
                <a:latin typeface="Candara" panose="020E0502030303020204" pitchFamily="34" charset="0"/>
              </a:rPr>
              <a:t>, perfect in love;</a:t>
            </a:r>
          </a:p>
          <a:p>
            <a:pPr marL="514350" indent="-514350" algn="ctr">
              <a:lnSpc>
                <a:spcPct val="100000"/>
              </a:lnSpc>
              <a:buAutoNum type="arabicPeriod"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5243" y="260498"/>
            <a:ext cx="10079849" cy="63370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讚美耶穌贖我罪犯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lo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so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做我中保掌理萬權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Choe goa Tiong-po </a:t>
            </a:r>
            <a:r>
              <a:rPr lang="en-US" sz="3500" b="1" dirty="0" err="1">
                <a:latin typeface="Candara" panose="020E0502030303020204" pitchFamily="34" charset="0"/>
              </a:rPr>
              <a:t>chiang</a:t>
            </a:r>
            <a:r>
              <a:rPr lang="en-US" sz="3500" b="1" dirty="0">
                <a:latin typeface="Candara" panose="020E0502030303020204" pitchFamily="34" charset="0"/>
              </a:rPr>
              <a:t>-li ban </a:t>
            </a:r>
            <a:r>
              <a:rPr lang="en-US" sz="3500" b="1" dirty="0" err="1">
                <a:latin typeface="Candara" panose="020E0502030303020204" pitchFamily="34" charset="0"/>
              </a:rPr>
              <a:t>koan</a:t>
            </a:r>
            <a:r>
              <a:rPr lang="en-US" sz="3500" b="1" dirty="0">
                <a:latin typeface="Candara" panose="020E0502030303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Praise Christ who saves us from our sin,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And draws us close to God above.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009" y="712381"/>
            <a:ext cx="10260603" cy="61456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讚美聖神感化罪人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lo Seng-Sin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kam-hoa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choe-jin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Candara" panose="020E0502030303020204" pitchFamily="34" charset="0"/>
                <a:ea typeface="DFKai-SB" panose="03000509000000000000" pitchFamily="65" charset="-120"/>
              </a:rPr>
              <a:t>賞賜能力恩惠日新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-su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-lek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hui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sin,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latin typeface="Candara" panose="020E0502030303020204" pitchFamily="34" charset="0"/>
              </a:rPr>
              <a:t>Praise to the Spirit’s quick-</a:t>
            </a:r>
            <a:r>
              <a:rPr lang="en-US" altLang="zh-TW" sz="3500" b="1" dirty="0" err="1">
                <a:latin typeface="Candara" panose="020E0502030303020204" pitchFamily="34" charset="0"/>
              </a:rPr>
              <a:t>ning</a:t>
            </a:r>
            <a:r>
              <a:rPr lang="en-US" altLang="zh-TW" sz="3500" b="1" dirty="0">
                <a:latin typeface="Candara" panose="020E0502030303020204" pitchFamily="34" charset="0"/>
              </a:rPr>
              <a:t> touch,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His strength and grace each day are new;</a:t>
            </a:r>
          </a:p>
          <a:p>
            <a:pPr marL="514350" indent="-514350" algn="ctr">
              <a:lnSpc>
                <a:spcPct val="100000"/>
              </a:lnSpc>
              <a:buAutoNum type="arabicPeriod"/>
            </a:pP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73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131" y="520995"/>
            <a:ext cx="10090482" cy="633700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讚美聖父聖子聖神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O-lo Seng-Pe Seng-Kia</a:t>
            </a:r>
            <a:r>
              <a:rPr lang="en-PH" altLang="zh-TW" sz="3500" b="1" baseline="30000" dirty="0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Seng-Sin,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三位一體至聖至真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latin typeface="Candara" panose="020E0502030303020204" pitchFamily="34" charset="0"/>
              </a:rPr>
              <a:t>Sam-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latin typeface="Candara" panose="020E0502030303020204" pitchFamily="34" charset="0"/>
              </a:rPr>
              <a:t>ui</a:t>
            </a:r>
            <a:r>
              <a:rPr lang="en-US" sz="3500" b="1" dirty="0"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latin typeface="Candara" panose="020E0502030303020204" pitchFamily="34" charset="0"/>
              </a:rPr>
              <a:t>   </a:t>
            </a:r>
            <a:r>
              <a:rPr lang="en-US" sz="3500" b="1" dirty="0">
                <a:latin typeface="Candara" panose="020E0502030303020204" pitchFamily="34" charset="0"/>
              </a:rPr>
              <a:t>it-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the </a:t>
            </a:r>
            <a:r>
              <a:rPr lang="zh-TW" altLang="en-US" sz="3500" b="1" dirty="0">
                <a:latin typeface="Candara" panose="020E0502030303020204" pitchFamily="34" charset="0"/>
              </a:rPr>
              <a:t> </a:t>
            </a:r>
            <a:r>
              <a:rPr lang="en-US" sz="3500" b="1" dirty="0">
                <a:latin typeface="Candara" panose="020E0502030303020204" pitchFamily="34" charset="0"/>
              </a:rPr>
              <a:t>chi-</a:t>
            </a:r>
            <a:r>
              <a:rPr lang="en-US" sz="3500" b="1" dirty="0" err="1">
                <a:latin typeface="Candara" panose="020E0502030303020204" pitchFamily="34" charset="0"/>
              </a:rPr>
              <a:t>seng</a:t>
            </a:r>
            <a:r>
              <a:rPr lang="en-US" sz="3500" b="1" dirty="0">
                <a:latin typeface="Candara" panose="020E0502030303020204" pitchFamily="34" charset="0"/>
              </a:rPr>
              <a:t> chi-chin.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Praise Father, Son and Holy Ghost,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Blest Trinity, Holy and true.</a:t>
            </a:r>
          </a:p>
        </p:txBody>
      </p:sp>
    </p:spTree>
    <p:extLst>
      <p:ext uri="{BB962C8B-B14F-4D97-AF65-F5344CB8AC3E}">
        <p14:creationId xmlns:p14="http://schemas.microsoft.com/office/powerpoint/2010/main" val="4538946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1779</TotalTime>
  <Words>221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Arial</vt:lpstr>
      <vt:lpstr>Candara</vt:lpstr>
      <vt:lpstr>Tw Cen MT</vt:lpstr>
      <vt:lpstr>Circuit</vt:lpstr>
      <vt:lpstr>讚美天父萬福根源  to god, the father, praise be given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227</cp:revision>
  <dcterms:created xsi:type="dcterms:W3CDTF">2020-01-10T06:25:13Z</dcterms:created>
  <dcterms:modified xsi:type="dcterms:W3CDTF">2021-07-08T05:45:00Z</dcterms:modified>
</cp:coreProperties>
</file>